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52DBFF-898B-4AE1-B519-5B3413C91E27}" v="12" dt="2024-10-17T06:48:08.33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68" d="100"/>
          <a:sy n="68" d="100"/>
        </p:scale>
        <p:origin x="1284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22/10/2024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4548450"/>
              </p:ext>
            </p:extLst>
          </p:nvPr>
        </p:nvGraphicFramePr>
        <p:xfrm>
          <a:off x="2470912" y="453217"/>
          <a:ext cx="7130644" cy="16989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Peri or BBQ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Salmon Fishfingers/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141593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Prok</a:t>
                      </a: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 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Tuna Pasta Bake or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430727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bg1"/>
                </a:solidFill>
                <a:latin typeface="Century Gothic" panose="020B0502020202020204" pitchFamily="34" charset="0"/>
              </a:rPr>
              <a:t>Autumn Winter Menu 2024/25</a:t>
            </a:r>
          </a:p>
          <a:p>
            <a:endParaRPr lang="en-GB" sz="9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05FBB-268D-6B39-58B5-3BDF7029036D}"/>
              </a:ext>
            </a:extLst>
          </p:cNvPr>
          <p:cNvSpPr txBox="1"/>
          <p:nvPr/>
        </p:nvSpPr>
        <p:spPr>
          <a:xfrm>
            <a:off x="417751" y="804045"/>
            <a:ext cx="980694" cy="15619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04/11/2024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25/11/2024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16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/12/2024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20/01/2025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10/02/2025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10/03/2025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31/03/2025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1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4A0F4DC-C471-C73C-BB2C-49CF672371A7}"/>
              </a:ext>
            </a:extLst>
          </p:cNvPr>
          <p:cNvSpPr txBox="1"/>
          <p:nvPr/>
        </p:nvSpPr>
        <p:spPr>
          <a:xfrm>
            <a:off x="417751" y="2404538"/>
            <a:ext cx="98069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11/11/2024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02/12/2024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06/01/2025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27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/01/2025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24/02/2025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17/03/2025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07/04/2025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7992E03-A48C-87EC-19A5-D5D27A607FF8}"/>
              </a:ext>
            </a:extLst>
          </p:cNvPr>
          <p:cNvSpPr txBox="1"/>
          <p:nvPr/>
        </p:nvSpPr>
        <p:spPr>
          <a:xfrm>
            <a:off x="417751" y="4047638"/>
            <a:ext cx="980694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18/11/2024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09/12/2024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13/01/2025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0</a:t>
            </a: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3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/02/2025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100" b="1" dirty="0">
                <a:solidFill>
                  <a:schemeClr val="bg1"/>
                </a:solidFill>
                <a:latin typeface="Century Gothic"/>
              </a:rPr>
              <a:t>03/03/2025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24/03/2025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14/04/2025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3CA6AB5-7899-2516-D9E4-7659962A50B3}"/>
              </a:ext>
            </a:extLst>
          </p:cNvPr>
          <p:cNvSpPr txBox="1"/>
          <p:nvPr/>
        </p:nvSpPr>
        <p:spPr>
          <a:xfrm>
            <a:off x="1513094" y="511140"/>
            <a:ext cx="980694" cy="15465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75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E293BEC-50B0-7AEB-39FE-0B6DBCE96F4C}"/>
              </a:ext>
            </a:extLst>
          </p:cNvPr>
          <p:cNvSpPr txBox="1"/>
          <p:nvPr/>
        </p:nvSpPr>
        <p:spPr>
          <a:xfrm>
            <a:off x="1568758" y="2217314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90E4D69-1D05-6050-6BEF-7977048DEE04}"/>
              </a:ext>
            </a:extLst>
          </p:cNvPr>
          <p:cNvSpPr txBox="1"/>
          <p:nvPr/>
        </p:nvSpPr>
        <p:spPr>
          <a:xfrm>
            <a:off x="1594557" y="3834492"/>
            <a:ext cx="980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One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Option Two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Vegetables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750" b="1" dirty="0">
              <a:solidFill>
                <a:prstClr val="black"/>
              </a:solidFill>
              <a:latin typeface="Century Gothic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Dessert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87d4e78a-ed96-49ce-8772-0e0d8577c6c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D3749E910A004B844FA3DA7556AED0" ma:contentTypeVersion="13" ma:contentTypeDescription="Create a new document." ma:contentTypeScope="" ma:versionID="f3659c9daeaf31c8373ff54f41bc2f31">
  <xsd:schema xmlns:xsd="http://www.w3.org/2001/XMLSchema" xmlns:xs="http://www.w3.org/2001/XMLSchema" xmlns:p="http://schemas.microsoft.com/office/2006/metadata/properties" xmlns:ns3="87d4e78a-ed96-49ce-8772-0e0d8577c6c3" targetNamespace="http://schemas.microsoft.com/office/2006/metadata/properties" ma:root="true" ma:fieldsID="70d2e012aeab3660f04c17d40fb32802" ns3:_="">
    <xsd:import namespace="87d4e78a-ed96-49ce-8772-0e0d8577c6c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MediaServiceOCR" minOccurs="0"/>
                <xsd:element ref="ns3:MediaServiceLocation" minOccurs="0"/>
                <xsd:element ref="ns3:MediaServiceSystemTags" minOccurs="0"/>
                <xsd:element ref="ns3:_activity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4e78a-ed96-49ce-8772-0e0d8577c6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9" nillable="true" ma:displayName="_activity" ma:hidden="true" ma:internalName="_activity">
      <xsd:simpleType>
        <xsd:restriction base="dms:Note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8B72B72-EFE2-4371-B500-B2B9B1CA3EDB}">
  <ds:schemaRefs>
    <ds:schemaRef ds:uri="http://purl.org/dc/elements/1.1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87d4e78a-ed96-49ce-8772-0e0d8577c6c3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2F294040-44A1-482D-BBD0-F7CEF41A60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4e78a-ed96-49ce-8772-0e0d8577c6c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895</TotalTime>
  <Words>370</Words>
  <Application>Microsoft Office PowerPoint</Application>
  <PresentationFormat>A4 Paper (210x297 mm)</PresentationFormat>
  <Paragraphs>135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Paula Manning</cp:lastModifiedBy>
  <cp:revision>9</cp:revision>
  <cp:lastPrinted>2020-03-11T16:56:56Z</cp:lastPrinted>
  <dcterms:created xsi:type="dcterms:W3CDTF">2014-08-19T19:35:20Z</dcterms:created>
  <dcterms:modified xsi:type="dcterms:W3CDTF">2024-10-22T09:07:59Z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0x01010020D3749E910A004B844FA3DA7556AED0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